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59" r:id="rId47"/>
    <p:sldId id="303" r:id="rId48"/>
    <p:sldId id="260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ДРЫ\ПРОТИВОДЕЙСТВИЕ КОРРУПЦИИ\СОВЕЩАНИЕ МИНТРУДА\Декларирование_2022_итог_11.mp4_snapshot_00.00.05_[2022.02.09_10.48.57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6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КАДРЫ\ПРОТИВОДЕЙСТВИЕ КОРРУПЦИИ\СОВЕЩАНИЕ МИНТРУДА\Декларирование_2022_итог_11.mp4_snapshot_00.30.30_[2022.02.09_10.51.1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6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КАДРЫ\ПРОТИВОДЕЙСТВИЕ КОРРУПЦИИ\СОВЕЩАНИЕ МИНТРУДА\Декларирование_2022_итог_11.mp4_snapshot_00.31.02_[2022.02.09_10.52.5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0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КАДРЫ\ПРОТИВОДЕЙСТВИЕ КОРРУПЦИИ\СОВЕЩАНИЕ МИНТРУДА\Декларирование_2022_итог_11.mp4_snapshot_00.33.58_[2022.02.09_10.53.0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7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КАДРЫ\ПРОТИВОДЕЙСТВИЕ КОРРУПЦИИ\СОВЕЩАНИЕ МИНТРУДА\Декларирование_2022_итог_11.mp4_snapshot_00.35.30_[2022.02.09_12.14.0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КАДРЫ\ПРОТИВОДЕЙСТВИЕ КОРРУПЦИИ\СОВЕЩАНИЕ МИНТРУДА\Декларирование_2022_итог_11.mp4_snapshot_00.36.07_[2022.02.09_12.14.1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КАДРЫ\ПРОТИВОДЕЙСТВИЕ КОРРУПЦИИ\СОВЕЩАНИЕ МИНТРУДА\Декларирование_2022_итог_11.mp4_snapshot_00.39.06_[2022.02.09_12.14.3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4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КАДРЫ\ПРОТИВОДЕЙСТВИЕ КОРРУПЦИИ\СОВЕЩАНИЕ МИНТРУДА\Декларирование_2022_итог_11.mp4_snapshot_00.42.12_[2022.02.09_12.14.4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7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КАДРЫ\ПРОТИВОДЕЙСТВИЕ КОРРУПЦИИ\СОВЕЩАНИЕ МИНТРУДА\Декларирование_2022_итог_11.mp4_snapshot_00.43.55_[2022.02.09_12.14.5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7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КАДРЫ\ПРОТИВОДЕЙСТВИЕ КОРРУПЦИИ\СОВЕЩАНИЕ МИНТРУДА\Декларирование_2022_итог_11.mp4_snapshot_00.44.19_[2022.02.09_12.15.0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7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КАДРЫ\ПРОТИВОДЕЙСТВИЕ КОРРУПЦИИ\СОВЕЩАНИЕ МИНТРУДА\Декларирование_2022_итог_11.mp4_snapshot_00.45.16_[2022.02.09_12.15.1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ДРЫ\ПРОТИВОДЕЙСТВИЕ КОРРУПЦИИ\СОВЕЩАНИЕ МИНТРУДА\Декларирование_2022_итог_11.mp4_snapshot_00.06.45_[2022.02.09_10.49.4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1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КАДРЫ\ПРОТИВОДЕЙСТВИЕ КОРРУПЦИИ\СОВЕЩАНИЕ МИНТРУДА\Декларирование_2022_итог_11.mp4_snapshot_00.46.05_[2022.02.09_12.15.1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7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КАДРЫ\ПРОТИВОДЕЙСТВИЕ КОРРУПЦИИ\СОВЕЩАНИЕ МИНТРУДА\Декларирование_2022_итог_11.mp4_snapshot_00.47.18_[2022.02.09_12.15.2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8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КАДРЫ\ПРОТИВОДЕЙСТВИЕ КОРРУПЦИИ\СОВЕЩАНИЕ МИНТРУДА\Декларирование_2022_итог_11.mp4_snapshot_00.50.51_[2022.02.09_12.15.4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5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КАДРЫ\ПРОТИВОДЕЙСТВИЕ КОРРУПЦИИ\СОВЕЩАНИЕ МИНТРУДА\Декларирование_2022_итог_11.mp4_snapshot_00.52.10_[2022.02.09_12.15.4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71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КАДРЫ\ПРОТИВОДЕЙСТВИЕ КОРРУПЦИИ\СОВЕЩАНИЕ МИНТРУДА\Декларирование_2022_итог_11.mp4_snapshot_00.54.25_[2022.02.09_12.15.5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1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КАДРЫ\ПРОТИВОДЕЙСТВИЕ КОРРУПЦИИ\СОВЕЩАНИЕ МИНТРУДА\Декларирование_2022_итог_11.mp4_snapshot_00.56.40_[2022.02.09_12.16.1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4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КАДРЫ\ПРОТИВОДЕЙСТВИЕ КОРРУПЦИИ\СОВЕЩАНИЕ МИНТРУДА\Декларирование_2022_итог_11.mp4_snapshot_00.57.13_[2022.02.09_12.17.1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4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КАДРЫ\ПРОТИВОДЕЙСТВИЕ КОРРУПЦИИ\СОВЕЩАНИЕ МИНТРУДА\Декларирование_2022_итог_11.mp4_snapshot_01.00.08_[2022.02.09_12.17.3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3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КАДРЫ\ПРОТИВОДЕЙСТВИЕ КОРРУПЦИИ\СОВЕЩАНИЕ МИНТРУДА\Декларирование_2022_итог_11.mp4_snapshot_01.02.23_[2022.02.09_12.17.4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96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КАДРЫ\ПРОТИВОДЕЙСТВИЕ КОРРУПЦИИ\СОВЕЩАНИЕ МИНТРУДА\Декларирование_2022_итог_11.mp4_snapshot_01.03.07_[2022.02.09_12.17.5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7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23" name="Picture 51" descr="C:\Users\user\Desktop\КАДРЫ\ПРОТИВОДЕЙСТВИЕ КОРРУПЦИИ\СОВЕЩАНИЕ МИНТРУДА\Декларирование_2022_итог_11.mp4_snapshot_00.07.15_[2022.02.09_10.49.4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01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КАДРЫ\ПРОТИВОДЕЙСТВИЕ КОРРУПЦИИ\СОВЕЩАНИЕ МИНТРУДА\Декларирование_2022_итог_11.mp4_snapshot_01.03.53_[2022.02.09_12.18.2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2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КАДРЫ\ПРОТИВОДЕЙСТВИЕ КОРРУПЦИИ\СОВЕЩАНИЕ МИНТРУДА\Декларирование_2022_итог_11.mp4_snapshot_01.04.06_[2022.02.09_12.18.2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4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КАДРЫ\ПРОТИВОДЕЙСТВИЕ КОРРУПЦИИ\СОВЕЩАНИЕ МИНТРУДА\Декларирование_2022_итог_11.mp4_snapshot_01.04.25_[2022.02.09_12.18.3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90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КАДРЫ\ПРОТИВОДЕЙСТВИЕ КОРРУПЦИИ\СОВЕЩАНИЕ МИНТРУДА\Декларирование_2022_итог_11.mp4_snapshot_01.05.33_[2022.02.09_12.18.4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КАДРЫ\ПРОТИВОДЕЙСТВИЕ КОРРУПЦИИ\СОВЕЩАНИЕ МИНТРУДА\Декларирование_2022_итог_11.mp4_snapshot_01.05.54_[2022.02.09_12.18.5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5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КАДРЫ\ПРОТИВОДЕЙСТВИЕ КОРРУПЦИИ\СОВЕЩАНИЕ МИНТРУДА\Декларирование_2022_итог_11.mp4_snapshot_01.06.21_[2022.02.09_12.19.0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37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КАДРЫ\ПРОТИВОДЕЙСТВИЕ КОРРУПЦИИ\СОВЕЩАНИЕ МИНТРУДА\Декларирование_2022_итог_11.mp4_snapshot_01.08.04_[2022.02.09_12.19.1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83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КАДРЫ\ПРОТИВОДЕЙСТВИЕ КОРРУПЦИИ\СОВЕЩАНИЕ МИНТРУДА\Декларирование_2022_итог_11.mp4_snapshot_01.09.06_[2022.02.09_12.19.2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80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КАДРЫ\ПРОТИВОДЕЙСТВИЕ КОРРУПЦИИ\СОВЕЩАНИЕ МИНТРУДА\Декларирование_2022_итог_11.mp4_snapshot_01.10.08_[2022.02.09_12.19.3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94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КАДРЫ\ПРОТИВОДЕЙСТВИЕ КОРРУПЦИИ\СОВЕЩАНИЕ МИНТРУДА\Декларирование_2022_итог_11.mp4_snapshot_01.11.57_[2022.02.09_12.19.4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АДРЫ\ПРОТИВОДЕЙСТВИЕ КОРРУПЦИИ\СОВЕЩАНИЕ МИНТРУДА\Декларирование_2022_итог_11.mp4_snapshot_00.08.47_[2022.02.09_10.50.0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37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КАДРЫ\ПРОТИВОДЕЙСТВИЕ КОРРУПЦИИ\СОВЕЩАНИЕ МИНТРУДА\Декларирование_2022_итог_11.mp4_snapshot_01.13.15_[2022.02.09_12.19.5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75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Desktop\КАДРЫ\ПРОТИВОДЕЙСТВИЕ КОРРУПЦИИ\СОВЕЩАНИЕ МИНТРУДА\Декларирование_2022_итог_11.mp4_snapshot_01.15.03_[2022.02.09_12.21.5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КАДРЫ\ПРОТИВОДЕЙСТВИЕ КОРРУПЦИИ\СОВЕЩАНИЕ МИНТРУДА\Декларирование_2022_итог_11.mp4_snapshot_01.15.25_[2022.02.09_12.22.0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50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Desktop\КАДРЫ\ПРОТИВОДЕЙСТВИЕ КОРРУПЦИИ\СОВЕЩАНИЕ МИНТРУДА\Декларирование_2022_итог_11.mp4_snapshot_01.16.35_[2022.02.09_12.22.1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97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Desktop\КАДРЫ\ПРОТИВОДЕЙСТВИЕ КОРРУПЦИИ\СОВЕЩАНИЕ МИНТРУДА\Декларирование_2022_итог_11.mp4_snapshot_01.17.43_[2022.02.09_12.22.3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96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esktop\КАДРЫ\ПРОТИВОДЕЙСТВИЕ КОРРУПЦИИ\СОВЕЩАНИЕ МИНТРУДА\Декларирование_2022_итог_11.mp4_snapshot_01.19.25_[2022.02.09_12.22.4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99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esktop\КАДРЫ\ПРОТИВОДЕЙСТВИЕ КОРРУПЦИИ\СОВЕЩАНИЕ МИНТРУДА\Декларирование_2022_итог_11.mp4_snapshot_01.20.00_[2022.02.09_12.22.5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32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КАДРЫ\ПРОТИВОДЕЙСТВИЕ КОРРУПЦИИ\СОВЕЩАНИЕ МИНТРУДА\Декларирование_2022_итог_11.mp4_snapshot_01.22.10_[2022.02.09_12.23.1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01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КАДРЫ\ПРОТИВОДЕЙСТВИЕ КОРРУПЦИИ\СОВЕЩАНИЕ МИНТРУДА\Декларирование_2022_итог_11.mp4_snapshot_01.22.40_[2022.02.09_12.23.19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10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КАДРЫ\ПРОТИВОДЕЙСТВИЕ КОРРУПЦИИ\СОВЕЩАНИЕ МИНТРУДА\Декларирование_2022_итог_11.mp4_snapshot_01.23.04_[2022.02.09_12.23.2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0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АДРЫ\ПРОТИВОДЕЙСТВИЕ КОРРУПЦИИ\СОВЕЩАНИЕ МИНТРУДА\Декларирование_2022_итог_11.mp4_snapshot_00.09.54_[2022.02.09_10.50.1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3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КАДРЫ\ПРОТИВОДЕЙСТВИЕ КОРРУПЦИИ\СОВЕЩАНИЕ МИНТРУДА\Декларирование_2022_итог_11.mp4_snapshot_01.23.34_[2022.02.09_12.23.3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34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КАДРЫ\ПРОТИВОДЕЙСТВИЕ КОРРУПЦИИ\СОВЕЩАНИЕ МИНТРУДА\Декларирование_2022_итог_11.mp4_snapshot_01.24.42_[2022.02.09_12.23.4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АДРЫ\ПРОТИВОДЕЙСТВИЕ КОРРУПЦИИ\СОВЕЩАНИЕ МИНТРУДА\Декларирование_2022_итог_11.mp4_snapshot_00.11.56_[2022.02.09_10.50.27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0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КАДРЫ\ПРОТИВОДЕЙСТВИЕ КОРРУПЦИИ\СОВЕЩАНИЕ МИНТРУДА\Декларирование_2022_итог_11.mp4_snapshot_00.19.11_[2022.02.09_10.50.4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1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КАДРЫ\ПРОТИВОДЕЙСТВИЕ КОРРУПЦИИ\СОВЕЩАНИЕ МИНТРУДА\Декларирование_2022_итог_11.mp4_snapshot_00.23.06_[2022.02.09_10.50.5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0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КАДРЫ\ПРОТИВОДЕЙСТВИЕ КОРРУПЦИИ\СОВЕЩАНИЕ МИНТРУДА\Декларирование_2022_итог_11.mp4_snapshot_00.26.59_[2022.02.09_10.51.0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49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2022-02-09T09:47:32Z</dcterms:created>
  <dcterms:modified xsi:type="dcterms:W3CDTF">2022-02-09T10:01:00Z</dcterms:modified>
</cp:coreProperties>
</file>